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82C1B8-A9B9-F141-307B-995D299DF3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8AFF076-CDA1-A817-C6CF-9269680448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C7FB5D3-01A8-727E-612C-C07087AD0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453E-9A35-4438-AF15-4A51B26DBAFF}" type="datetimeFigureOut">
              <a:rPr lang="fr-FR" smtClean="0"/>
              <a:t>07/06/2023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E092C8B-B120-039A-B73F-AAD81BBDA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5546122-81DE-7CE7-3F91-ED2DF2DA2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0BD4D-8F77-4A80-9879-A524FBB3D2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9774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9DCFF2-953F-E23F-982C-F5012DEEE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ECDA244-BDA4-6DB2-D50C-682E2B8AEA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EF691A0-F5D0-BDA4-0B6D-8ED703AEC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453E-9A35-4438-AF15-4A51B26DBAFF}" type="datetimeFigureOut">
              <a:rPr lang="fr-FR" smtClean="0"/>
              <a:t>07/06/2023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332D6E7-D7AC-488D-ED22-48962D78E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80A39AD-F69A-DBEF-6435-DF189D00C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0BD4D-8F77-4A80-9879-A524FBB3D2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5366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1ED0C7F-EC8B-5D33-6FCA-B8DAE2B0F8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269C14B-C649-D8F1-0A2F-A903FB770C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3049CBA-CC8A-FC5C-9519-C558916BC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453E-9A35-4438-AF15-4A51B26DBAFF}" type="datetimeFigureOut">
              <a:rPr lang="fr-FR" smtClean="0"/>
              <a:t>07/06/2023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C9EC72B-B8AA-8A30-1A96-36FA9A9F7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1943AF2-D7AA-ED25-42E8-A8F4A467A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0BD4D-8F77-4A80-9879-A524FBB3D2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012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7D61C7-6296-06D9-0150-3C7B4C621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E105E3B-05C5-80DF-C5FB-90DE49409B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5745DEC-A017-6939-3B26-9CA246F18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453E-9A35-4438-AF15-4A51B26DBAFF}" type="datetimeFigureOut">
              <a:rPr lang="fr-FR" smtClean="0"/>
              <a:t>07/06/2023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1626AA0-9114-AE2A-8404-E3B0648BB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EB2B55F-701B-E11D-8F78-34FC8C9EE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0BD4D-8F77-4A80-9879-A524FBB3D2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4760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279B2C-0E37-3043-95C5-46CDC41F4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3012A1-05A7-693E-5A7C-9B75AA741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8154D08-6C3B-69A2-F71A-5DD58952A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453E-9A35-4438-AF15-4A51B26DBAFF}" type="datetimeFigureOut">
              <a:rPr lang="fr-FR" smtClean="0"/>
              <a:t>07/06/2023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7CBC93-CF24-A760-E85E-AE0768A75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6A5B117-C671-62C8-AA9F-6CC87994E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0BD4D-8F77-4A80-9879-A524FBB3D2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6649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A32E61-D908-718C-7DF6-8161DA35E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3041AB-91D9-CE54-A4AD-9057989B86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EE720F3-B548-F491-9D96-601FBB5317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DA0541B-CA8F-3245-92DD-6D90B5F1F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453E-9A35-4438-AF15-4A51B26DBAFF}" type="datetimeFigureOut">
              <a:rPr lang="fr-FR" smtClean="0"/>
              <a:t>07/06/2023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D98E2BA-7205-B054-924B-9ED379317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5E4C3D7-3837-5D9E-E196-CBC45FF33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0BD4D-8F77-4A80-9879-A524FBB3D2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3275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882E6C-B124-D53A-96CA-4CC626553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52739F3-E034-663D-B046-A3E5B956AE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FC5C0AC-7B61-5BA1-CE32-A843DC187F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C211B63-E13E-FB13-7556-82E8377DB4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B24763D-0667-2005-6B8E-85CACCB5FC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9679BF0D-3DC8-6ADA-1561-199D50FD9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453E-9A35-4438-AF15-4A51B26DBAFF}" type="datetimeFigureOut">
              <a:rPr lang="fr-FR" smtClean="0"/>
              <a:t>07/06/2023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C5F3E1C-BA38-9C4A-66E5-FCF4B573D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9FEABBD-2C64-CDC5-B0CA-7E1856DC7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0BD4D-8F77-4A80-9879-A524FBB3D2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2523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7C7ED1-40FE-E36F-6950-8D538C98E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55FD9E7-4A1A-DDC9-FB99-8272B1132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453E-9A35-4438-AF15-4A51B26DBAFF}" type="datetimeFigureOut">
              <a:rPr lang="fr-FR" smtClean="0"/>
              <a:t>07/06/2023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123D67E-53B6-18DC-3C73-1118EA616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5BF1D0C-59C5-91D7-4AD6-9574289AD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0BD4D-8F77-4A80-9879-A524FBB3D2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4542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DD0AD94-A019-4A5E-3EB4-0ED2BE733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453E-9A35-4438-AF15-4A51B26DBAFF}" type="datetimeFigureOut">
              <a:rPr lang="fr-FR" smtClean="0"/>
              <a:t>07/06/2023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71EF40E-4C39-55CA-264F-BBBE4DD6C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7D8E14A-C98A-90C8-2E81-31D296629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0BD4D-8F77-4A80-9879-A524FBB3D2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8854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412AC5-3084-872B-A197-548A797A2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AC0A3F3-364C-5E3F-25E7-FBD143138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5C07E3E-B62B-E4B8-0F00-322ACE5673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E24BE06-8160-FBF6-0640-8A569FC8F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453E-9A35-4438-AF15-4A51B26DBAFF}" type="datetimeFigureOut">
              <a:rPr lang="fr-FR" smtClean="0"/>
              <a:t>07/06/2023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2B668E-97CC-92E6-8D40-FEC400309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5D7D690-A82F-5ADA-91E3-267A399E1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0BD4D-8F77-4A80-9879-A524FBB3D2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2286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474EFB-7C98-1CEB-794A-DA2D17408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7041216-4FB6-0E23-7A09-F1C33BF2E1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A51E882-5FA4-1938-F668-E9C2E04630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66E0C39-18A9-6F58-253D-B43AFA6B5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453E-9A35-4438-AF15-4A51B26DBAFF}" type="datetimeFigureOut">
              <a:rPr lang="fr-FR" smtClean="0"/>
              <a:t>07/06/2023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5CDE675-272C-BE18-E6D1-3AF0A50D9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F52839A-95CA-FB17-C5DC-05F7D6AD8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0BD4D-8F77-4A80-9879-A524FBB3D2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6386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DFDFF9A-9ADC-AD81-4CD7-93EDE1CF6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38CF5B1-F5E3-FE77-1B36-6D6C4C356B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BDF8AD6-84A1-1F3A-DFED-41C88C0D72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B453E-9A35-4438-AF15-4A51B26DBAFF}" type="datetimeFigureOut">
              <a:rPr lang="fr-FR" smtClean="0"/>
              <a:t>07/06/2023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F44FF8-90F6-04AB-EF1A-C6A445D935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0BC19CB-DF6D-C622-1344-1ED4DDBFD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0BD4D-8F77-4A80-9879-A524FBB3D2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112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5B92B3-8803-9231-3C90-BE34713182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890C074-70E6-CD4A-D53B-9D53A2B561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 descr="Une image contenant texte, capture d’écran, Police, bleu vert&#10;&#10;Description générée automatiquement">
            <a:extLst>
              <a:ext uri="{FF2B5EF4-FFF2-40B4-BE49-F238E27FC236}">
                <a16:creationId xmlns:a16="http://schemas.microsoft.com/office/drawing/2014/main" id="{EB569555-56D9-5D24-B7DB-D9D60DE071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" y="0"/>
            <a:ext cx="12191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840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6E48CF-1777-A255-C635-1C407BD45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texte, instrument de mesure rigide, bleu vert, capture d’écran&#10;&#10;Description générée automatiquement">
            <a:extLst>
              <a:ext uri="{FF2B5EF4-FFF2-40B4-BE49-F238E27FC236}">
                <a16:creationId xmlns:a16="http://schemas.microsoft.com/office/drawing/2014/main" id="{803E3A85-95FA-3751-8895-98B18FED28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168"/>
          </a:xfrm>
        </p:spPr>
      </p:pic>
    </p:spTree>
    <p:extLst>
      <p:ext uri="{BB962C8B-B14F-4D97-AF65-F5344CB8AC3E}">
        <p14:creationId xmlns:p14="http://schemas.microsoft.com/office/powerpoint/2010/main" val="240973714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Grand écran</PresentationFormat>
  <Paragraphs>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Laurene BARBIER</dc:creator>
  <cp:lastModifiedBy>Laurene BARBIER</cp:lastModifiedBy>
  <cp:revision>1</cp:revision>
  <dcterms:created xsi:type="dcterms:W3CDTF">2023-06-07T09:36:43Z</dcterms:created>
  <dcterms:modified xsi:type="dcterms:W3CDTF">2023-06-07T09:37:28Z</dcterms:modified>
</cp:coreProperties>
</file>